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097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201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073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92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9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277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458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353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651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59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822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C88C5-3314-473B-A32E-004EAC0F304D}" type="datetimeFigureOut">
              <a:rPr lang="nl-NL" smtClean="0"/>
              <a:t>6-10-2016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E6EDD-AA5E-49B9-BCFD-F41E6FDBE7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83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.udding@clusius.n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b.udding@clusius.n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48677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Verslag over je vakantie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971040"/>
            <a:ext cx="9144000" cy="453136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800" dirty="0" smtClean="0"/>
              <a:t>Wat heb je allemaal gedaan tijdens de zomervakantie?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800" dirty="0" smtClean="0"/>
              <a:t>Welk liedje hoort voor jou bij deze vakantie?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800" dirty="0" smtClean="0"/>
              <a:t>Heb je nog films/series gekeken? Zo ja welke?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2800" dirty="0" smtClean="0"/>
              <a:t>Zorg dat je plaatjes/filmpjes toevoegt in je verhaal</a:t>
            </a:r>
            <a:r>
              <a:rPr lang="nl-NL" sz="3600" dirty="0" smtClean="0"/>
              <a:t/>
            </a:r>
            <a:br>
              <a:rPr lang="nl-NL" sz="3600" dirty="0" smtClean="0"/>
            </a:br>
            <a:endParaRPr lang="nl-NL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3600" dirty="0" smtClean="0"/>
              <a:t>In word = 300 woorden (of meer)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3600" dirty="0" smtClean="0"/>
              <a:t>In </a:t>
            </a:r>
            <a:r>
              <a:rPr lang="nl-NL" sz="3600" dirty="0" err="1" smtClean="0"/>
              <a:t>powerpoint</a:t>
            </a:r>
            <a:r>
              <a:rPr lang="nl-NL" sz="3600" dirty="0" smtClean="0"/>
              <a:t> of </a:t>
            </a:r>
            <a:r>
              <a:rPr lang="nl-NL" sz="3600" dirty="0" err="1" smtClean="0"/>
              <a:t>prezimag</a:t>
            </a:r>
            <a:r>
              <a:rPr lang="nl-NL" sz="3600" dirty="0" smtClean="0"/>
              <a:t> ook</a:t>
            </a:r>
            <a:endParaRPr lang="nl-NL" sz="3600" dirty="0"/>
          </a:p>
        </p:txBody>
      </p:sp>
      <p:sp>
        <p:nvSpPr>
          <p:cNvPr id="4" name="Rechthoek 3"/>
          <p:cNvSpPr/>
          <p:nvPr/>
        </p:nvSpPr>
        <p:spPr>
          <a:xfrm>
            <a:off x="8341360" y="3982720"/>
            <a:ext cx="3738880" cy="2733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l-NL" sz="2400" b="1" dirty="0" smtClean="0">
                <a:solidFill>
                  <a:schemeClr val="tx1"/>
                </a:solidFill>
              </a:rPr>
              <a:t>Klaar? </a:t>
            </a:r>
          </a:p>
          <a:p>
            <a:pPr marL="285750" indent="-285750">
              <a:buFontTx/>
              <a:buChar char="-"/>
            </a:pPr>
            <a:r>
              <a:rPr lang="nl-NL" sz="2000" dirty="0" smtClean="0">
                <a:solidFill>
                  <a:schemeClr val="tx1"/>
                </a:solidFill>
              </a:rPr>
              <a:t>Lees je werk goed door (spelling, zinsbouw etc.)</a:t>
            </a:r>
          </a:p>
          <a:p>
            <a:pPr marL="285750" indent="-285750">
              <a:buFontTx/>
              <a:buChar char="-"/>
            </a:pPr>
            <a:r>
              <a:rPr lang="nl-NL" sz="2000" dirty="0" smtClean="0">
                <a:solidFill>
                  <a:schemeClr val="tx1"/>
                </a:solidFill>
              </a:rPr>
              <a:t>Mail het als bijlage naar mij </a:t>
            </a:r>
            <a:r>
              <a:rPr lang="nl-NL" sz="2000" dirty="0" smtClean="0">
                <a:solidFill>
                  <a:schemeClr val="tx1"/>
                </a:solidFill>
                <a:hlinkClick r:id="rId2"/>
              </a:rPr>
              <a:t>b.udding@clusius.nl</a:t>
            </a:r>
            <a:r>
              <a:rPr lang="nl-NL" sz="2000" dirty="0" smtClean="0">
                <a:solidFill>
                  <a:schemeClr val="tx1"/>
                </a:solidFill>
              </a:rPr>
              <a:t> Bij </a:t>
            </a:r>
            <a:r>
              <a:rPr lang="nl-NL" sz="2000" dirty="0" err="1" smtClean="0">
                <a:solidFill>
                  <a:schemeClr val="tx1"/>
                </a:solidFill>
              </a:rPr>
              <a:t>Prezi</a:t>
            </a:r>
            <a:r>
              <a:rPr lang="nl-NL" sz="2000" dirty="0" smtClean="0">
                <a:solidFill>
                  <a:schemeClr val="tx1"/>
                </a:solidFill>
              </a:rPr>
              <a:t> mail je mij de link</a:t>
            </a:r>
          </a:p>
          <a:p>
            <a:pPr marL="285750" indent="-285750">
              <a:buFontTx/>
              <a:buChar char="-"/>
            </a:pPr>
            <a:endParaRPr lang="nl-NL" sz="20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nl-NL" sz="2000" u="sng" dirty="0" smtClean="0">
                <a:solidFill>
                  <a:schemeClr val="tx1"/>
                </a:solidFill>
              </a:rPr>
              <a:t>NIEUWE OPDRACHT IN JE MAIL</a:t>
            </a:r>
            <a:endParaRPr lang="nl-NL" sz="2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83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Vandaag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Afronden vakantieopdracht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Beginnen of verder aan nieuwe opdracht (vragen over media) in je </a:t>
            </a:r>
            <a:r>
              <a:rPr lang="nl-NL" b="1" dirty="0" smtClean="0"/>
              <a:t>mail</a:t>
            </a:r>
            <a:br>
              <a:rPr lang="nl-NL" b="1" dirty="0" smtClean="0"/>
            </a:br>
            <a:endParaRPr lang="nl-NL" b="1" dirty="0" smtClean="0"/>
          </a:p>
          <a:p>
            <a:r>
              <a:rPr lang="nl-NL" dirty="0" smtClean="0"/>
              <a:t>Zorg dat je </a:t>
            </a:r>
            <a:r>
              <a:rPr lang="nl-NL" b="1" dirty="0" smtClean="0"/>
              <a:t>beide opdrachten </a:t>
            </a:r>
            <a:r>
              <a:rPr lang="nl-NL" dirty="0" smtClean="0"/>
              <a:t>naar mij mailt</a:t>
            </a:r>
            <a:r>
              <a:rPr lang="nl-NL" b="1" dirty="0" smtClean="0"/>
              <a:t>: </a:t>
            </a:r>
            <a:r>
              <a:rPr lang="nl-NL" b="1" dirty="0" smtClean="0">
                <a:hlinkClick r:id="rId2"/>
              </a:rPr>
              <a:t>b.udding@clusius.nl</a:t>
            </a:r>
            <a:r>
              <a:rPr lang="nl-NL" b="1" dirty="0" smtClean="0"/>
              <a:t> </a:t>
            </a:r>
            <a:br>
              <a:rPr lang="nl-NL" b="1" dirty="0" smtClean="0"/>
            </a:br>
            <a:endParaRPr lang="nl-NL" b="1" dirty="0" smtClean="0"/>
          </a:p>
          <a:p>
            <a:r>
              <a:rPr lang="nl-NL" b="1" dirty="0" smtClean="0"/>
              <a:t>KLAAR </a:t>
            </a:r>
            <a:r>
              <a:rPr lang="nl-NL" dirty="0" smtClean="0"/>
              <a:t>met deze twee opdrachten? Kom naar mij toe </a:t>
            </a:r>
            <a:r>
              <a:rPr lang="nl-NL" dirty="0" smtClean="0">
                <a:sym typeface="Wingdings" panose="05000000000000000000" pitchFamily="2" charset="2"/>
              </a:rPr>
              <a:t>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2295257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75</Words>
  <Application>Microsoft Office PowerPoint</Application>
  <PresentationFormat>Breedbeeld</PresentationFormat>
  <Paragraphs>17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Kantoorthema</vt:lpstr>
      <vt:lpstr>Verslag over je vakantie</vt:lpstr>
      <vt:lpstr>Vandaag</vt:lpstr>
    </vt:vector>
  </TitlesOfParts>
  <Company>Clusius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Verslag over je vakantie</dc:title>
  <dc:creator>Berdien Udding</dc:creator>
  <cp:lastModifiedBy>Berdien Udding</cp:lastModifiedBy>
  <cp:revision>6</cp:revision>
  <dcterms:created xsi:type="dcterms:W3CDTF">2016-09-07T08:42:38Z</dcterms:created>
  <dcterms:modified xsi:type="dcterms:W3CDTF">2016-10-06T10:36:48Z</dcterms:modified>
</cp:coreProperties>
</file>